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90" autoAdjust="0"/>
    <p:restoredTop sz="94660"/>
  </p:normalViewPr>
  <p:slideViewPr>
    <p:cSldViewPr snapToGrid="0">
      <p:cViewPr varScale="1">
        <p:scale>
          <a:sx n="58" d="100"/>
          <a:sy n="58" d="100"/>
        </p:scale>
        <p:origin x="84" y="3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B594AB1-E0B1-1045-03E7-74CB6BC807C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E93613CE-5182-0715-AB10-421DD9CD5F6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6D37D16-591C-2D36-4DD0-1F37F953E7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5C4F6D-4112-4771-AD8C-F299D8556734}" type="datetimeFigureOut">
              <a:rPr kumimoji="1" lang="ja-JP" altLang="en-US" smtClean="0"/>
              <a:t>2025/8/1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5F4A355-F9C7-CC91-133C-954591097A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56D1F0E-8632-0AC5-82FB-4223D0B00B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DF1F9-4755-4586-9E77-CB2E4460E0A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194112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215B2AB-3B2C-CEEB-1664-99388385E2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D32D34BF-2C56-B7E9-C10E-3978832FB09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934A079-B54F-BD06-53E0-ECB4977F38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5C4F6D-4112-4771-AD8C-F299D8556734}" type="datetimeFigureOut">
              <a:rPr kumimoji="1" lang="ja-JP" altLang="en-US" smtClean="0"/>
              <a:t>2025/8/1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60D06CE-B818-F13B-FCD7-4F01C5FA9C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5078AB1-53F9-71A3-DA55-3388ADE166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DF1F9-4755-4586-9E77-CB2E4460E0A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007355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74CB8E7F-B30D-B66E-C6F6-6F535A20A91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F6EECE3D-92C8-2925-FE76-00FA44432E1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FAC91DE-10F8-192E-BEDC-006B367A6E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5C4F6D-4112-4771-AD8C-F299D8556734}" type="datetimeFigureOut">
              <a:rPr kumimoji="1" lang="ja-JP" altLang="en-US" smtClean="0"/>
              <a:t>2025/8/1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9A57840-F7F6-1FAE-1F35-23DEDA97CE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27D2972-191C-1C8A-2B2B-F1CD0082A7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DF1F9-4755-4586-9E77-CB2E4460E0A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092760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2EC45B6-A00B-F041-6B54-8EA583072B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9E969D67-A96E-4206-1E6A-9E235C1076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9014717-5E5A-02D5-33A9-CB9FE41FBB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5C4F6D-4112-4771-AD8C-F299D8556734}" type="datetimeFigureOut">
              <a:rPr kumimoji="1" lang="ja-JP" altLang="en-US" smtClean="0"/>
              <a:t>2025/8/1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073BFEB0-2170-6C31-368E-A72C24DB7F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A46A9EF-49A1-B179-37EF-047FB14463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DF1F9-4755-4586-9E77-CB2E4460E0A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597433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4F6F690-4417-9261-0C92-1979477F6F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B74E9A1-895D-3571-183D-8304A90F3A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8935F57-F6F2-39EA-BC74-68508E5F3D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5C4F6D-4112-4771-AD8C-F299D8556734}" type="datetimeFigureOut">
              <a:rPr kumimoji="1" lang="ja-JP" altLang="en-US" smtClean="0"/>
              <a:t>2025/8/1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03131F6-5920-7B77-B361-5C99AE2330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349A193-596C-F002-1A6F-675817CA95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DF1F9-4755-4586-9E77-CB2E4460E0A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315485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E123ED0-CFCE-0D2E-77E1-42D2034963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71DE0642-3193-E7F3-0EC9-3EAD9E7FBD2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101A5606-2043-6098-4E50-4016A10DE18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8C5D77A2-DFF7-4C82-D1AB-845DD3D9F9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5C4F6D-4112-4771-AD8C-F299D8556734}" type="datetimeFigureOut">
              <a:rPr kumimoji="1" lang="ja-JP" altLang="en-US" smtClean="0"/>
              <a:t>2025/8/1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6ECE8F50-F62E-6E0A-6F07-9F7C1AE998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1472BCEC-8948-5258-99C0-80AE9B1988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DF1F9-4755-4586-9E77-CB2E4460E0A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527160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516A6DF-94FF-C6BC-B119-8AF47E6E58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EF5033DF-2303-9266-B6CE-01F62DCAA34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6A25B848-5DD4-8219-276C-612B6923B29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C4BAAA9E-3092-9C0C-8092-60D39165EE1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57A5F217-E842-2C9D-7969-7D0354C0A6C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94DA08B7-AB8E-867A-2AD0-46CAA485ED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5C4F6D-4112-4771-AD8C-F299D8556734}" type="datetimeFigureOut">
              <a:rPr kumimoji="1" lang="ja-JP" altLang="en-US" smtClean="0"/>
              <a:t>2025/8/1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FBEACADC-5B0A-5BDF-0869-733B197997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774F5152-B594-91C2-D483-9C43B57404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DF1F9-4755-4586-9E77-CB2E4460E0A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541888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C7320B7-5AF5-3302-840A-FCF72B4A64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A07ABF5A-9837-E263-F3B4-974D451AF3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5C4F6D-4112-4771-AD8C-F299D8556734}" type="datetimeFigureOut">
              <a:rPr kumimoji="1" lang="ja-JP" altLang="en-US" smtClean="0"/>
              <a:t>2025/8/1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9C58118C-D05B-9289-97B1-DC9062090C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3952CEE9-A68A-4D01-18B6-C781E389C3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DF1F9-4755-4586-9E77-CB2E4460E0A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239942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68ECC330-6F0E-0495-4555-643CFB514E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5C4F6D-4112-4771-AD8C-F299D8556734}" type="datetimeFigureOut">
              <a:rPr kumimoji="1" lang="ja-JP" altLang="en-US" smtClean="0"/>
              <a:t>2025/8/1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C971C658-352B-C078-0645-14C821826E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D4B2BCEF-D40B-AF89-126E-8306916C56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DF1F9-4755-4586-9E77-CB2E4460E0A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922743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4210766-C8E2-EF1A-E625-2F0E945B33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551B3601-E032-4922-625E-6B4E1A70D4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4AC39B01-89A3-34FC-4A5A-15CFC16ACD5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ACFC0D3D-50E4-9C9F-16FC-0C26EEACC4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5C4F6D-4112-4771-AD8C-F299D8556734}" type="datetimeFigureOut">
              <a:rPr kumimoji="1" lang="ja-JP" altLang="en-US" smtClean="0"/>
              <a:t>2025/8/1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E1DE7E78-4DD8-8715-B0B6-AA9A920310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38ACC9C3-C709-78C3-B652-44E6549353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DF1F9-4755-4586-9E77-CB2E4460E0A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663775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67D1EAA-CFAB-6301-5CB7-1F469680BB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1A244106-0C3C-94F2-368F-24D7D5824CC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ADD8F29E-9195-F183-E05A-70751E0BD3E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2CC3DF7-5820-A811-33DB-4BA07FEAC2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5C4F6D-4112-4771-AD8C-F299D8556734}" type="datetimeFigureOut">
              <a:rPr kumimoji="1" lang="ja-JP" altLang="en-US" smtClean="0"/>
              <a:t>2025/8/1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47132A36-7A1F-3DCD-B5B6-E8E661822A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36214DA9-5D88-E908-ED21-8307893775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DF1F9-4755-4586-9E77-CB2E4460E0A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894739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5EA28531-0474-86A3-79F1-5D1AEEFB8E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3381C0A3-A78A-BF86-135C-AF43E698C6D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A85D9FB-40D7-E196-FE9A-1C935BBA0E5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35C4F6D-4112-4771-AD8C-F299D8556734}" type="datetimeFigureOut">
              <a:rPr kumimoji="1" lang="ja-JP" altLang="en-US" smtClean="0"/>
              <a:t>2025/8/1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6508741-B626-2378-80D5-3B144B1F10B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29DE94D-92B8-0720-94CF-0549455A273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29DF1F9-4755-4586-9E77-CB2E4460E0A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9139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>
            <a:extLst>
              <a:ext uri="{FF2B5EF4-FFF2-40B4-BE49-F238E27FC236}">
                <a16:creationId xmlns:a16="http://schemas.microsoft.com/office/drawing/2014/main" id="{146C257E-25E2-6313-4A19-E47A3EA7C51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02142" y="0"/>
            <a:ext cx="6340413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0687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0</Words>
  <Application>Microsoft Office PowerPoint</Application>
  <PresentationFormat>ワイド画面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游ゴシック</vt:lpstr>
      <vt:lpstr>游ゴシック Light</vt:lpstr>
      <vt:lpstr>Arial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桑原 佐和子</dc:creator>
  <cp:lastModifiedBy>桑原 佐和子</cp:lastModifiedBy>
  <cp:revision>1</cp:revision>
  <dcterms:created xsi:type="dcterms:W3CDTF">2025-08-01T07:05:32Z</dcterms:created>
  <dcterms:modified xsi:type="dcterms:W3CDTF">2025-08-01T07:07:38Z</dcterms:modified>
</cp:coreProperties>
</file>