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96" r:id="rId1"/>
  </p:sldMasterIdLst>
  <p:notesMasterIdLst>
    <p:notesMasterId r:id="rId3"/>
  </p:notesMasterIdLst>
  <p:sldIdLst>
    <p:sldId id="260" r:id="rId2"/>
  </p:sldIdLst>
  <p:sldSz cx="10799763" cy="3600450"/>
  <p:notesSz cx="6807200" cy="9939338"/>
  <p:defaultTextStyle>
    <a:defPPr>
      <a:defRPr lang="ja-JP"/>
    </a:defPPr>
    <a:lvl1pPr marL="0" algn="l" defTabSz="691138" rtl="0" eaLnBrk="1" latinLnBrk="0" hangingPunct="1">
      <a:defRPr kumimoji="1" sz="1361" kern="1200">
        <a:solidFill>
          <a:schemeClr val="tx1"/>
        </a:solidFill>
        <a:latin typeface="+mn-lt"/>
        <a:ea typeface="+mn-ea"/>
        <a:cs typeface="+mn-cs"/>
      </a:defRPr>
    </a:lvl1pPr>
    <a:lvl2pPr marL="345569" algn="l" defTabSz="691138" rtl="0" eaLnBrk="1" latinLnBrk="0" hangingPunct="1">
      <a:defRPr kumimoji="1" sz="1361" kern="1200">
        <a:solidFill>
          <a:schemeClr val="tx1"/>
        </a:solidFill>
        <a:latin typeface="+mn-lt"/>
        <a:ea typeface="+mn-ea"/>
        <a:cs typeface="+mn-cs"/>
      </a:defRPr>
    </a:lvl2pPr>
    <a:lvl3pPr marL="691138" algn="l" defTabSz="691138" rtl="0" eaLnBrk="1" latinLnBrk="0" hangingPunct="1">
      <a:defRPr kumimoji="1" sz="1361" kern="1200">
        <a:solidFill>
          <a:schemeClr val="tx1"/>
        </a:solidFill>
        <a:latin typeface="+mn-lt"/>
        <a:ea typeface="+mn-ea"/>
        <a:cs typeface="+mn-cs"/>
      </a:defRPr>
    </a:lvl3pPr>
    <a:lvl4pPr marL="1036707" algn="l" defTabSz="691138" rtl="0" eaLnBrk="1" latinLnBrk="0" hangingPunct="1">
      <a:defRPr kumimoji="1" sz="1361" kern="1200">
        <a:solidFill>
          <a:schemeClr val="tx1"/>
        </a:solidFill>
        <a:latin typeface="+mn-lt"/>
        <a:ea typeface="+mn-ea"/>
        <a:cs typeface="+mn-cs"/>
      </a:defRPr>
    </a:lvl4pPr>
    <a:lvl5pPr marL="1382275" algn="l" defTabSz="691138" rtl="0" eaLnBrk="1" latinLnBrk="0" hangingPunct="1">
      <a:defRPr kumimoji="1" sz="1361" kern="1200">
        <a:solidFill>
          <a:schemeClr val="tx1"/>
        </a:solidFill>
        <a:latin typeface="+mn-lt"/>
        <a:ea typeface="+mn-ea"/>
        <a:cs typeface="+mn-cs"/>
      </a:defRPr>
    </a:lvl5pPr>
    <a:lvl6pPr marL="1727845" algn="l" defTabSz="691138" rtl="0" eaLnBrk="1" latinLnBrk="0" hangingPunct="1">
      <a:defRPr kumimoji="1" sz="1361" kern="1200">
        <a:solidFill>
          <a:schemeClr val="tx1"/>
        </a:solidFill>
        <a:latin typeface="+mn-lt"/>
        <a:ea typeface="+mn-ea"/>
        <a:cs typeface="+mn-cs"/>
      </a:defRPr>
    </a:lvl6pPr>
    <a:lvl7pPr marL="2073414" algn="l" defTabSz="691138" rtl="0" eaLnBrk="1" latinLnBrk="0" hangingPunct="1">
      <a:defRPr kumimoji="1" sz="1361" kern="1200">
        <a:solidFill>
          <a:schemeClr val="tx1"/>
        </a:solidFill>
        <a:latin typeface="+mn-lt"/>
        <a:ea typeface="+mn-ea"/>
        <a:cs typeface="+mn-cs"/>
      </a:defRPr>
    </a:lvl7pPr>
    <a:lvl8pPr marL="2418982" algn="l" defTabSz="691138" rtl="0" eaLnBrk="1" latinLnBrk="0" hangingPunct="1">
      <a:defRPr kumimoji="1" sz="1361" kern="1200">
        <a:solidFill>
          <a:schemeClr val="tx1"/>
        </a:solidFill>
        <a:latin typeface="+mn-lt"/>
        <a:ea typeface="+mn-ea"/>
        <a:cs typeface="+mn-cs"/>
      </a:defRPr>
    </a:lvl8pPr>
    <a:lvl9pPr marL="2764552" algn="l" defTabSz="691138" rtl="0" eaLnBrk="1" latinLnBrk="0" hangingPunct="1">
      <a:defRPr kumimoji="1" sz="1361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9C751"/>
    <a:srgbClr val="FBD067"/>
    <a:srgbClr val="FFFFD1"/>
    <a:srgbClr val="E63200"/>
    <a:srgbClr val="FF6600"/>
    <a:srgbClr val="00CC99"/>
    <a:srgbClr val="FFBA4B"/>
    <a:srgbClr val="F7C469"/>
    <a:srgbClr val="01FFBC"/>
    <a:srgbClr val="66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729"/>
  </p:normalViewPr>
  <p:slideViewPr>
    <p:cSldViewPr snapToGrid="0" snapToObjects="1">
      <p:cViewPr>
        <p:scale>
          <a:sx n="73" d="100"/>
          <a:sy n="73" d="100"/>
        </p:scale>
        <p:origin x="66" y="7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787" cy="49869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55838" y="0"/>
            <a:ext cx="2949787" cy="49869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147B442-C3CE-5A4B-9624-EC9A39C9932E}" type="datetimeFigureOut">
              <a:rPr kumimoji="1" lang="ja-JP" altLang="en-US" smtClean="0"/>
              <a:t>2021/10/11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-1627188" y="1243013"/>
            <a:ext cx="10061576" cy="33543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0720" y="4783307"/>
            <a:ext cx="5445760" cy="3913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440647"/>
            <a:ext cx="2949787" cy="49869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55838" y="9440647"/>
            <a:ext cx="2949787" cy="49869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249FEE3-2540-8D4D-A97D-A5998EF27AD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580869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91138" rtl="0" eaLnBrk="1" latinLnBrk="0" hangingPunct="1">
      <a:defRPr kumimoji="1" sz="907" kern="1200">
        <a:solidFill>
          <a:schemeClr val="tx1"/>
        </a:solidFill>
        <a:latin typeface="+mn-lt"/>
        <a:ea typeface="+mn-ea"/>
        <a:cs typeface="+mn-cs"/>
      </a:defRPr>
    </a:lvl1pPr>
    <a:lvl2pPr marL="345569" algn="l" defTabSz="691138" rtl="0" eaLnBrk="1" latinLnBrk="0" hangingPunct="1">
      <a:defRPr kumimoji="1" sz="907" kern="1200">
        <a:solidFill>
          <a:schemeClr val="tx1"/>
        </a:solidFill>
        <a:latin typeface="+mn-lt"/>
        <a:ea typeface="+mn-ea"/>
        <a:cs typeface="+mn-cs"/>
      </a:defRPr>
    </a:lvl2pPr>
    <a:lvl3pPr marL="691138" algn="l" defTabSz="691138" rtl="0" eaLnBrk="1" latinLnBrk="0" hangingPunct="1">
      <a:defRPr kumimoji="1" sz="907" kern="1200">
        <a:solidFill>
          <a:schemeClr val="tx1"/>
        </a:solidFill>
        <a:latin typeface="+mn-lt"/>
        <a:ea typeface="+mn-ea"/>
        <a:cs typeface="+mn-cs"/>
      </a:defRPr>
    </a:lvl3pPr>
    <a:lvl4pPr marL="1036707" algn="l" defTabSz="691138" rtl="0" eaLnBrk="1" latinLnBrk="0" hangingPunct="1">
      <a:defRPr kumimoji="1" sz="907" kern="1200">
        <a:solidFill>
          <a:schemeClr val="tx1"/>
        </a:solidFill>
        <a:latin typeface="+mn-lt"/>
        <a:ea typeface="+mn-ea"/>
        <a:cs typeface="+mn-cs"/>
      </a:defRPr>
    </a:lvl4pPr>
    <a:lvl5pPr marL="1382275" algn="l" defTabSz="691138" rtl="0" eaLnBrk="1" latinLnBrk="0" hangingPunct="1">
      <a:defRPr kumimoji="1" sz="907" kern="1200">
        <a:solidFill>
          <a:schemeClr val="tx1"/>
        </a:solidFill>
        <a:latin typeface="+mn-lt"/>
        <a:ea typeface="+mn-ea"/>
        <a:cs typeface="+mn-cs"/>
      </a:defRPr>
    </a:lvl5pPr>
    <a:lvl6pPr marL="1727845" algn="l" defTabSz="691138" rtl="0" eaLnBrk="1" latinLnBrk="0" hangingPunct="1">
      <a:defRPr kumimoji="1" sz="907" kern="1200">
        <a:solidFill>
          <a:schemeClr val="tx1"/>
        </a:solidFill>
        <a:latin typeface="+mn-lt"/>
        <a:ea typeface="+mn-ea"/>
        <a:cs typeface="+mn-cs"/>
      </a:defRPr>
    </a:lvl6pPr>
    <a:lvl7pPr marL="2073414" algn="l" defTabSz="691138" rtl="0" eaLnBrk="1" latinLnBrk="0" hangingPunct="1">
      <a:defRPr kumimoji="1" sz="907" kern="1200">
        <a:solidFill>
          <a:schemeClr val="tx1"/>
        </a:solidFill>
        <a:latin typeface="+mn-lt"/>
        <a:ea typeface="+mn-ea"/>
        <a:cs typeface="+mn-cs"/>
      </a:defRPr>
    </a:lvl7pPr>
    <a:lvl8pPr marL="2418982" algn="l" defTabSz="691138" rtl="0" eaLnBrk="1" latinLnBrk="0" hangingPunct="1">
      <a:defRPr kumimoji="1" sz="907" kern="1200">
        <a:solidFill>
          <a:schemeClr val="tx1"/>
        </a:solidFill>
        <a:latin typeface="+mn-lt"/>
        <a:ea typeface="+mn-ea"/>
        <a:cs typeface="+mn-cs"/>
      </a:defRPr>
    </a:lvl8pPr>
    <a:lvl9pPr marL="2764552" algn="l" defTabSz="691138" rtl="0" eaLnBrk="1" latinLnBrk="0" hangingPunct="1">
      <a:defRPr kumimoji="1" sz="907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49971" y="589241"/>
            <a:ext cx="8099822" cy="1253490"/>
          </a:xfrm>
        </p:spPr>
        <p:txBody>
          <a:bodyPr anchor="b"/>
          <a:lstStyle>
            <a:lvl1pPr algn="ctr">
              <a:defRPr sz="315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49971" y="1891070"/>
            <a:ext cx="8099822" cy="869275"/>
          </a:xfrm>
        </p:spPr>
        <p:txBody>
          <a:bodyPr/>
          <a:lstStyle>
            <a:lvl1pPr marL="0" indent="0" algn="ctr">
              <a:buNone/>
              <a:defRPr sz="1260"/>
            </a:lvl1pPr>
            <a:lvl2pPr marL="240030" indent="0" algn="ctr">
              <a:buNone/>
              <a:defRPr sz="1050"/>
            </a:lvl2pPr>
            <a:lvl3pPr marL="480060" indent="0" algn="ctr">
              <a:buNone/>
              <a:defRPr sz="945"/>
            </a:lvl3pPr>
            <a:lvl4pPr marL="720090" indent="0" algn="ctr">
              <a:buNone/>
              <a:defRPr sz="840"/>
            </a:lvl4pPr>
            <a:lvl5pPr marL="960120" indent="0" algn="ctr">
              <a:buNone/>
              <a:defRPr sz="840"/>
            </a:lvl5pPr>
            <a:lvl6pPr marL="1200150" indent="0" algn="ctr">
              <a:buNone/>
              <a:defRPr sz="840"/>
            </a:lvl6pPr>
            <a:lvl7pPr marL="1440180" indent="0" algn="ctr">
              <a:buNone/>
              <a:defRPr sz="840"/>
            </a:lvl7pPr>
            <a:lvl8pPr marL="1680210" indent="0" algn="ctr">
              <a:buNone/>
              <a:defRPr sz="840"/>
            </a:lvl8pPr>
            <a:lvl9pPr marL="1920240" indent="0" algn="ctr">
              <a:buNone/>
              <a:defRPr sz="840"/>
            </a:lvl9pPr>
          </a:lstStyle>
          <a:p>
            <a:r>
              <a:rPr lang="ja-JP" altLang="en-US" smtClean="0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583377-84A4-F24C-BEA1-A446B915B958}" type="datetimeFigureOut">
              <a:rPr kumimoji="1" lang="ja-JP" altLang="en-US" smtClean="0"/>
              <a:t>2021/10/11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20C244-AD7A-BB44-9D36-906D195F325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710848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583377-84A4-F24C-BEA1-A446B915B958}" type="datetimeFigureOut">
              <a:rPr kumimoji="1" lang="ja-JP" altLang="en-US" smtClean="0"/>
              <a:t>2021/10/11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20C244-AD7A-BB44-9D36-906D195F325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722272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728580" y="191691"/>
            <a:ext cx="2328699" cy="3051215"/>
          </a:xfrm>
        </p:spPr>
        <p:txBody>
          <a:bodyPr vert="eaVert"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42484" y="191691"/>
            <a:ext cx="6851100" cy="3051215"/>
          </a:xfrm>
        </p:spPr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583377-84A4-F24C-BEA1-A446B915B958}" type="datetimeFigureOut">
              <a:rPr kumimoji="1" lang="ja-JP" altLang="en-US" smtClean="0"/>
              <a:t>2021/10/11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20C244-AD7A-BB44-9D36-906D195F325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08988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583377-84A4-F24C-BEA1-A446B915B958}" type="datetimeFigureOut">
              <a:rPr kumimoji="1" lang="ja-JP" altLang="en-US" smtClean="0"/>
              <a:t>2021/10/11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20C244-AD7A-BB44-9D36-906D195F325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658453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859" y="897613"/>
            <a:ext cx="9314796" cy="1497687"/>
          </a:xfrm>
        </p:spPr>
        <p:txBody>
          <a:bodyPr anchor="b"/>
          <a:lstStyle>
            <a:lvl1pPr>
              <a:defRPr sz="315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6859" y="2409468"/>
            <a:ext cx="9314796" cy="787598"/>
          </a:xfrm>
        </p:spPr>
        <p:txBody>
          <a:bodyPr/>
          <a:lstStyle>
            <a:lvl1pPr marL="0" indent="0">
              <a:buNone/>
              <a:defRPr sz="1260">
                <a:solidFill>
                  <a:schemeClr val="tx1">
                    <a:tint val="75000"/>
                  </a:schemeClr>
                </a:solidFill>
              </a:defRPr>
            </a:lvl1pPr>
            <a:lvl2pPr marL="24003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2pPr>
            <a:lvl3pPr marL="480060" indent="0">
              <a:buNone/>
              <a:defRPr sz="945">
                <a:solidFill>
                  <a:schemeClr val="tx1">
                    <a:tint val="75000"/>
                  </a:schemeClr>
                </a:solidFill>
              </a:defRPr>
            </a:lvl3pPr>
            <a:lvl4pPr marL="720090" indent="0">
              <a:buNone/>
              <a:defRPr sz="840">
                <a:solidFill>
                  <a:schemeClr val="tx1">
                    <a:tint val="75000"/>
                  </a:schemeClr>
                </a:solidFill>
              </a:defRPr>
            </a:lvl4pPr>
            <a:lvl5pPr marL="960120" indent="0">
              <a:buNone/>
              <a:defRPr sz="840">
                <a:solidFill>
                  <a:schemeClr val="tx1">
                    <a:tint val="75000"/>
                  </a:schemeClr>
                </a:solidFill>
              </a:defRPr>
            </a:lvl5pPr>
            <a:lvl6pPr marL="1200150" indent="0">
              <a:buNone/>
              <a:defRPr sz="840">
                <a:solidFill>
                  <a:schemeClr val="tx1">
                    <a:tint val="75000"/>
                  </a:schemeClr>
                </a:solidFill>
              </a:defRPr>
            </a:lvl6pPr>
            <a:lvl7pPr marL="1440180" indent="0">
              <a:buNone/>
              <a:defRPr sz="840">
                <a:solidFill>
                  <a:schemeClr val="tx1">
                    <a:tint val="75000"/>
                  </a:schemeClr>
                </a:solidFill>
              </a:defRPr>
            </a:lvl7pPr>
            <a:lvl8pPr marL="1680210" indent="0">
              <a:buNone/>
              <a:defRPr sz="840">
                <a:solidFill>
                  <a:schemeClr val="tx1">
                    <a:tint val="75000"/>
                  </a:schemeClr>
                </a:solidFill>
              </a:defRPr>
            </a:lvl8pPr>
            <a:lvl9pPr marL="1920240" indent="0">
              <a:buNone/>
              <a:defRPr sz="84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583377-84A4-F24C-BEA1-A446B915B958}" type="datetimeFigureOut">
              <a:rPr kumimoji="1" lang="ja-JP" altLang="en-US" smtClean="0"/>
              <a:t>2021/10/11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20C244-AD7A-BB44-9D36-906D195F325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391298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42484" y="958453"/>
            <a:ext cx="4589899" cy="2284452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67380" y="958453"/>
            <a:ext cx="4589899" cy="2284452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583377-84A4-F24C-BEA1-A446B915B958}" type="datetimeFigureOut">
              <a:rPr kumimoji="1" lang="ja-JP" altLang="en-US" smtClean="0"/>
              <a:t>2021/10/11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20C244-AD7A-BB44-9D36-906D195F325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433589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3890" y="191691"/>
            <a:ext cx="9314796" cy="695921"/>
          </a:xfrm>
        </p:spPr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3891" y="882610"/>
            <a:ext cx="4568806" cy="432554"/>
          </a:xfrm>
        </p:spPr>
        <p:txBody>
          <a:bodyPr anchor="b"/>
          <a:lstStyle>
            <a:lvl1pPr marL="0" indent="0">
              <a:buNone/>
              <a:defRPr sz="1260" b="1"/>
            </a:lvl1pPr>
            <a:lvl2pPr marL="240030" indent="0">
              <a:buNone/>
              <a:defRPr sz="1050" b="1"/>
            </a:lvl2pPr>
            <a:lvl3pPr marL="480060" indent="0">
              <a:buNone/>
              <a:defRPr sz="945" b="1"/>
            </a:lvl3pPr>
            <a:lvl4pPr marL="720090" indent="0">
              <a:buNone/>
              <a:defRPr sz="840" b="1"/>
            </a:lvl4pPr>
            <a:lvl5pPr marL="960120" indent="0">
              <a:buNone/>
              <a:defRPr sz="840" b="1"/>
            </a:lvl5pPr>
            <a:lvl6pPr marL="1200150" indent="0">
              <a:buNone/>
              <a:defRPr sz="840" b="1"/>
            </a:lvl6pPr>
            <a:lvl7pPr marL="1440180" indent="0">
              <a:buNone/>
              <a:defRPr sz="840" b="1"/>
            </a:lvl7pPr>
            <a:lvl8pPr marL="1680210" indent="0">
              <a:buNone/>
              <a:defRPr sz="840" b="1"/>
            </a:lvl8pPr>
            <a:lvl9pPr marL="1920240" indent="0">
              <a:buNone/>
              <a:defRPr sz="84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43891" y="1315164"/>
            <a:ext cx="4568806" cy="1934409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467380" y="882610"/>
            <a:ext cx="4591306" cy="432554"/>
          </a:xfrm>
        </p:spPr>
        <p:txBody>
          <a:bodyPr anchor="b"/>
          <a:lstStyle>
            <a:lvl1pPr marL="0" indent="0">
              <a:buNone/>
              <a:defRPr sz="1260" b="1"/>
            </a:lvl1pPr>
            <a:lvl2pPr marL="240030" indent="0">
              <a:buNone/>
              <a:defRPr sz="1050" b="1"/>
            </a:lvl2pPr>
            <a:lvl3pPr marL="480060" indent="0">
              <a:buNone/>
              <a:defRPr sz="945" b="1"/>
            </a:lvl3pPr>
            <a:lvl4pPr marL="720090" indent="0">
              <a:buNone/>
              <a:defRPr sz="840" b="1"/>
            </a:lvl4pPr>
            <a:lvl5pPr marL="960120" indent="0">
              <a:buNone/>
              <a:defRPr sz="840" b="1"/>
            </a:lvl5pPr>
            <a:lvl6pPr marL="1200150" indent="0">
              <a:buNone/>
              <a:defRPr sz="840" b="1"/>
            </a:lvl6pPr>
            <a:lvl7pPr marL="1440180" indent="0">
              <a:buNone/>
              <a:defRPr sz="840" b="1"/>
            </a:lvl7pPr>
            <a:lvl8pPr marL="1680210" indent="0">
              <a:buNone/>
              <a:defRPr sz="840" b="1"/>
            </a:lvl8pPr>
            <a:lvl9pPr marL="1920240" indent="0">
              <a:buNone/>
              <a:defRPr sz="84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467380" y="1315164"/>
            <a:ext cx="4591306" cy="1934409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583377-84A4-F24C-BEA1-A446B915B958}" type="datetimeFigureOut">
              <a:rPr kumimoji="1" lang="ja-JP" altLang="en-US" smtClean="0"/>
              <a:t>2021/10/11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20C244-AD7A-BB44-9D36-906D195F325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116871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583377-84A4-F24C-BEA1-A446B915B958}" type="datetimeFigureOut">
              <a:rPr kumimoji="1" lang="ja-JP" altLang="en-US" smtClean="0"/>
              <a:t>2021/10/11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20C244-AD7A-BB44-9D36-906D195F325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357187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583377-84A4-F24C-BEA1-A446B915B958}" type="datetimeFigureOut">
              <a:rPr kumimoji="1" lang="ja-JP" altLang="en-US" smtClean="0"/>
              <a:t>2021/10/11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20C244-AD7A-BB44-9D36-906D195F325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052432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3891" y="240030"/>
            <a:ext cx="3483204" cy="840105"/>
          </a:xfrm>
        </p:spPr>
        <p:txBody>
          <a:bodyPr anchor="b"/>
          <a:lstStyle>
            <a:lvl1pPr>
              <a:defRPr sz="168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1306" y="518398"/>
            <a:ext cx="5467380" cy="2558653"/>
          </a:xfrm>
        </p:spPr>
        <p:txBody>
          <a:bodyPr/>
          <a:lstStyle>
            <a:lvl1pPr>
              <a:defRPr sz="1680"/>
            </a:lvl1pPr>
            <a:lvl2pPr>
              <a:defRPr sz="1470"/>
            </a:lvl2pPr>
            <a:lvl3pPr>
              <a:defRPr sz="1260"/>
            </a:lvl3pPr>
            <a:lvl4pPr>
              <a:defRPr sz="1050"/>
            </a:lvl4pPr>
            <a:lvl5pPr>
              <a:defRPr sz="1050"/>
            </a:lvl5pPr>
            <a:lvl6pPr>
              <a:defRPr sz="1050"/>
            </a:lvl6pPr>
            <a:lvl7pPr>
              <a:defRPr sz="1050"/>
            </a:lvl7pPr>
            <a:lvl8pPr>
              <a:defRPr sz="1050"/>
            </a:lvl8pPr>
            <a:lvl9pPr>
              <a:defRPr sz="105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43891" y="1080135"/>
            <a:ext cx="3483204" cy="2001084"/>
          </a:xfrm>
        </p:spPr>
        <p:txBody>
          <a:bodyPr/>
          <a:lstStyle>
            <a:lvl1pPr marL="0" indent="0">
              <a:buNone/>
              <a:defRPr sz="840"/>
            </a:lvl1pPr>
            <a:lvl2pPr marL="240030" indent="0">
              <a:buNone/>
              <a:defRPr sz="735"/>
            </a:lvl2pPr>
            <a:lvl3pPr marL="480060" indent="0">
              <a:buNone/>
              <a:defRPr sz="630"/>
            </a:lvl3pPr>
            <a:lvl4pPr marL="720090" indent="0">
              <a:buNone/>
              <a:defRPr sz="525"/>
            </a:lvl4pPr>
            <a:lvl5pPr marL="960120" indent="0">
              <a:buNone/>
              <a:defRPr sz="525"/>
            </a:lvl5pPr>
            <a:lvl6pPr marL="1200150" indent="0">
              <a:buNone/>
              <a:defRPr sz="525"/>
            </a:lvl6pPr>
            <a:lvl7pPr marL="1440180" indent="0">
              <a:buNone/>
              <a:defRPr sz="525"/>
            </a:lvl7pPr>
            <a:lvl8pPr marL="1680210" indent="0">
              <a:buNone/>
              <a:defRPr sz="525"/>
            </a:lvl8pPr>
            <a:lvl9pPr marL="1920240" indent="0">
              <a:buNone/>
              <a:defRPr sz="525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583377-84A4-F24C-BEA1-A446B915B958}" type="datetimeFigureOut">
              <a:rPr kumimoji="1" lang="ja-JP" altLang="en-US" smtClean="0"/>
              <a:t>2021/10/11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20C244-AD7A-BB44-9D36-906D195F325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515737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3891" y="240030"/>
            <a:ext cx="3483204" cy="840105"/>
          </a:xfrm>
        </p:spPr>
        <p:txBody>
          <a:bodyPr anchor="b"/>
          <a:lstStyle>
            <a:lvl1pPr>
              <a:defRPr sz="168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591306" y="518398"/>
            <a:ext cx="5467380" cy="2558653"/>
          </a:xfrm>
        </p:spPr>
        <p:txBody>
          <a:bodyPr anchor="t"/>
          <a:lstStyle>
            <a:lvl1pPr marL="0" indent="0">
              <a:buNone/>
              <a:defRPr sz="1680"/>
            </a:lvl1pPr>
            <a:lvl2pPr marL="240030" indent="0">
              <a:buNone/>
              <a:defRPr sz="1470"/>
            </a:lvl2pPr>
            <a:lvl3pPr marL="480060" indent="0">
              <a:buNone/>
              <a:defRPr sz="1260"/>
            </a:lvl3pPr>
            <a:lvl4pPr marL="720090" indent="0">
              <a:buNone/>
              <a:defRPr sz="1050"/>
            </a:lvl4pPr>
            <a:lvl5pPr marL="960120" indent="0">
              <a:buNone/>
              <a:defRPr sz="1050"/>
            </a:lvl5pPr>
            <a:lvl6pPr marL="1200150" indent="0">
              <a:buNone/>
              <a:defRPr sz="1050"/>
            </a:lvl6pPr>
            <a:lvl7pPr marL="1440180" indent="0">
              <a:buNone/>
              <a:defRPr sz="1050"/>
            </a:lvl7pPr>
            <a:lvl8pPr marL="1680210" indent="0">
              <a:buNone/>
              <a:defRPr sz="1050"/>
            </a:lvl8pPr>
            <a:lvl9pPr marL="1920240" indent="0">
              <a:buNone/>
              <a:defRPr sz="1050"/>
            </a:lvl9pPr>
          </a:lstStyle>
          <a:p>
            <a:r>
              <a:rPr lang="ja-JP" altLang="en-US" smtClean="0"/>
              <a:t>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43891" y="1080135"/>
            <a:ext cx="3483204" cy="2001084"/>
          </a:xfrm>
        </p:spPr>
        <p:txBody>
          <a:bodyPr/>
          <a:lstStyle>
            <a:lvl1pPr marL="0" indent="0">
              <a:buNone/>
              <a:defRPr sz="840"/>
            </a:lvl1pPr>
            <a:lvl2pPr marL="240030" indent="0">
              <a:buNone/>
              <a:defRPr sz="735"/>
            </a:lvl2pPr>
            <a:lvl3pPr marL="480060" indent="0">
              <a:buNone/>
              <a:defRPr sz="630"/>
            </a:lvl3pPr>
            <a:lvl4pPr marL="720090" indent="0">
              <a:buNone/>
              <a:defRPr sz="525"/>
            </a:lvl4pPr>
            <a:lvl5pPr marL="960120" indent="0">
              <a:buNone/>
              <a:defRPr sz="525"/>
            </a:lvl5pPr>
            <a:lvl6pPr marL="1200150" indent="0">
              <a:buNone/>
              <a:defRPr sz="525"/>
            </a:lvl6pPr>
            <a:lvl7pPr marL="1440180" indent="0">
              <a:buNone/>
              <a:defRPr sz="525"/>
            </a:lvl7pPr>
            <a:lvl8pPr marL="1680210" indent="0">
              <a:buNone/>
              <a:defRPr sz="525"/>
            </a:lvl8pPr>
            <a:lvl9pPr marL="1920240" indent="0">
              <a:buNone/>
              <a:defRPr sz="525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583377-84A4-F24C-BEA1-A446B915B958}" type="datetimeFigureOut">
              <a:rPr kumimoji="1" lang="ja-JP" altLang="en-US" smtClean="0"/>
              <a:t>2021/10/11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20C244-AD7A-BB44-9D36-906D195F325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312578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42484" y="191691"/>
            <a:ext cx="9314796" cy="69592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2484" y="958453"/>
            <a:ext cx="9314796" cy="228445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2484" y="3337084"/>
            <a:ext cx="2429947" cy="19169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3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583377-84A4-F24C-BEA1-A446B915B958}" type="datetimeFigureOut">
              <a:rPr kumimoji="1" lang="ja-JP" altLang="en-US" smtClean="0"/>
              <a:t>2021/10/11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77422" y="3337084"/>
            <a:ext cx="3644920" cy="19169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3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7332" y="3337084"/>
            <a:ext cx="2429947" cy="19169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3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20C244-AD7A-BB44-9D36-906D195F325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886020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480060" rtl="0" eaLnBrk="1" latinLnBrk="0" hangingPunct="1">
        <a:lnSpc>
          <a:spcPct val="90000"/>
        </a:lnSpc>
        <a:spcBef>
          <a:spcPct val="0"/>
        </a:spcBef>
        <a:buNone/>
        <a:defRPr kumimoji="1" sz="231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20015" indent="-120015" algn="l" defTabSz="48006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kumimoji="1" sz="1470" kern="1200">
          <a:solidFill>
            <a:schemeClr val="tx1"/>
          </a:solidFill>
          <a:latin typeface="+mn-lt"/>
          <a:ea typeface="+mn-ea"/>
          <a:cs typeface="+mn-cs"/>
        </a:defRPr>
      </a:lvl1pPr>
      <a:lvl2pPr marL="360045" indent="-120015" algn="l" defTabSz="480060" rtl="0" eaLnBrk="1" latinLnBrk="0" hangingPunct="1">
        <a:lnSpc>
          <a:spcPct val="90000"/>
        </a:lnSpc>
        <a:spcBef>
          <a:spcPts val="263"/>
        </a:spcBef>
        <a:buFont typeface="Arial" panose="020B0604020202020204" pitchFamily="34" charset="0"/>
        <a:buChar char="•"/>
        <a:defRPr kumimoji="1" sz="1260" kern="1200">
          <a:solidFill>
            <a:schemeClr val="tx1"/>
          </a:solidFill>
          <a:latin typeface="+mn-lt"/>
          <a:ea typeface="+mn-ea"/>
          <a:cs typeface="+mn-cs"/>
        </a:defRPr>
      </a:lvl2pPr>
      <a:lvl3pPr marL="600075" indent="-120015" algn="l" defTabSz="480060" rtl="0" eaLnBrk="1" latinLnBrk="0" hangingPunct="1">
        <a:lnSpc>
          <a:spcPct val="90000"/>
        </a:lnSpc>
        <a:spcBef>
          <a:spcPts val="263"/>
        </a:spcBef>
        <a:buFont typeface="Arial" panose="020B0604020202020204" pitchFamily="34" charset="0"/>
        <a:buChar char="•"/>
        <a:defRPr kumimoji="1" sz="1050" kern="1200">
          <a:solidFill>
            <a:schemeClr val="tx1"/>
          </a:solidFill>
          <a:latin typeface="+mn-lt"/>
          <a:ea typeface="+mn-ea"/>
          <a:cs typeface="+mn-cs"/>
        </a:defRPr>
      </a:lvl3pPr>
      <a:lvl4pPr marL="840105" indent="-120015" algn="l" defTabSz="480060" rtl="0" eaLnBrk="1" latinLnBrk="0" hangingPunct="1">
        <a:lnSpc>
          <a:spcPct val="90000"/>
        </a:lnSpc>
        <a:spcBef>
          <a:spcPts val="263"/>
        </a:spcBef>
        <a:buFont typeface="Arial" panose="020B0604020202020204" pitchFamily="34" charset="0"/>
        <a:buChar char="•"/>
        <a:defRPr kumimoji="1" sz="945" kern="1200">
          <a:solidFill>
            <a:schemeClr val="tx1"/>
          </a:solidFill>
          <a:latin typeface="+mn-lt"/>
          <a:ea typeface="+mn-ea"/>
          <a:cs typeface="+mn-cs"/>
        </a:defRPr>
      </a:lvl4pPr>
      <a:lvl5pPr marL="1080135" indent="-120015" algn="l" defTabSz="480060" rtl="0" eaLnBrk="1" latinLnBrk="0" hangingPunct="1">
        <a:lnSpc>
          <a:spcPct val="90000"/>
        </a:lnSpc>
        <a:spcBef>
          <a:spcPts val="263"/>
        </a:spcBef>
        <a:buFont typeface="Arial" panose="020B0604020202020204" pitchFamily="34" charset="0"/>
        <a:buChar char="•"/>
        <a:defRPr kumimoji="1" sz="945" kern="1200">
          <a:solidFill>
            <a:schemeClr val="tx1"/>
          </a:solidFill>
          <a:latin typeface="+mn-lt"/>
          <a:ea typeface="+mn-ea"/>
          <a:cs typeface="+mn-cs"/>
        </a:defRPr>
      </a:lvl5pPr>
      <a:lvl6pPr marL="1320165" indent="-120015" algn="l" defTabSz="480060" rtl="0" eaLnBrk="1" latinLnBrk="0" hangingPunct="1">
        <a:lnSpc>
          <a:spcPct val="90000"/>
        </a:lnSpc>
        <a:spcBef>
          <a:spcPts val="263"/>
        </a:spcBef>
        <a:buFont typeface="Arial" panose="020B0604020202020204" pitchFamily="34" charset="0"/>
        <a:buChar char="•"/>
        <a:defRPr kumimoji="1" sz="945" kern="1200">
          <a:solidFill>
            <a:schemeClr val="tx1"/>
          </a:solidFill>
          <a:latin typeface="+mn-lt"/>
          <a:ea typeface="+mn-ea"/>
          <a:cs typeface="+mn-cs"/>
        </a:defRPr>
      </a:lvl6pPr>
      <a:lvl7pPr marL="1560195" indent="-120015" algn="l" defTabSz="480060" rtl="0" eaLnBrk="1" latinLnBrk="0" hangingPunct="1">
        <a:lnSpc>
          <a:spcPct val="90000"/>
        </a:lnSpc>
        <a:spcBef>
          <a:spcPts val="263"/>
        </a:spcBef>
        <a:buFont typeface="Arial" panose="020B0604020202020204" pitchFamily="34" charset="0"/>
        <a:buChar char="•"/>
        <a:defRPr kumimoji="1" sz="945" kern="1200">
          <a:solidFill>
            <a:schemeClr val="tx1"/>
          </a:solidFill>
          <a:latin typeface="+mn-lt"/>
          <a:ea typeface="+mn-ea"/>
          <a:cs typeface="+mn-cs"/>
        </a:defRPr>
      </a:lvl7pPr>
      <a:lvl8pPr marL="1800225" indent="-120015" algn="l" defTabSz="480060" rtl="0" eaLnBrk="1" latinLnBrk="0" hangingPunct="1">
        <a:lnSpc>
          <a:spcPct val="90000"/>
        </a:lnSpc>
        <a:spcBef>
          <a:spcPts val="263"/>
        </a:spcBef>
        <a:buFont typeface="Arial" panose="020B0604020202020204" pitchFamily="34" charset="0"/>
        <a:buChar char="•"/>
        <a:defRPr kumimoji="1" sz="945" kern="1200">
          <a:solidFill>
            <a:schemeClr val="tx1"/>
          </a:solidFill>
          <a:latin typeface="+mn-lt"/>
          <a:ea typeface="+mn-ea"/>
          <a:cs typeface="+mn-cs"/>
        </a:defRPr>
      </a:lvl8pPr>
      <a:lvl9pPr marL="2040255" indent="-120015" algn="l" defTabSz="480060" rtl="0" eaLnBrk="1" latinLnBrk="0" hangingPunct="1">
        <a:lnSpc>
          <a:spcPct val="90000"/>
        </a:lnSpc>
        <a:spcBef>
          <a:spcPts val="263"/>
        </a:spcBef>
        <a:buFont typeface="Arial" panose="020B0604020202020204" pitchFamily="34" charset="0"/>
        <a:buChar char="•"/>
        <a:defRPr kumimoji="1" sz="94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80060" rtl="0" eaLnBrk="1" latinLnBrk="0" hangingPunct="1">
        <a:defRPr kumimoji="1" sz="945" kern="1200">
          <a:solidFill>
            <a:schemeClr val="tx1"/>
          </a:solidFill>
          <a:latin typeface="+mn-lt"/>
          <a:ea typeface="+mn-ea"/>
          <a:cs typeface="+mn-cs"/>
        </a:defRPr>
      </a:lvl1pPr>
      <a:lvl2pPr marL="240030" algn="l" defTabSz="480060" rtl="0" eaLnBrk="1" latinLnBrk="0" hangingPunct="1">
        <a:defRPr kumimoji="1" sz="945" kern="1200">
          <a:solidFill>
            <a:schemeClr val="tx1"/>
          </a:solidFill>
          <a:latin typeface="+mn-lt"/>
          <a:ea typeface="+mn-ea"/>
          <a:cs typeface="+mn-cs"/>
        </a:defRPr>
      </a:lvl2pPr>
      <a:lvl3pPr marL="480060" algn="l" defTabSz="480060" rtl="0" eaLnBrk="1" latinLnBrk="0" hangingPunct="1">
        <a:defRPr kumimoji="1" sz="945" kern="1200">
          <a:solidFill>
            <a:schemeClr val="tx1"/>
          </a:solidFill>
          <a:latin typeface="+mn-lt"/>
          <a:ea typeface="+mn-ea"/>
          <a:cs typeface="+mn-cs"/>
        </a:defRPr>
      </a:lvl3pPr>
      <a:lvl4pPr marL="720090" algn="l" defTabSz="480060" rtl="0" eaLnBrk="1" latinLnBrk="0" hangingPunct="1">
        <a:defRPr kumimoji="1" sz="945" kern="1200">
          <a:solidFill>
            <a:schemeClr val="tx1"/>
          </a:solidFill>
          <a:latin typeface="+mn-lt"/>
          <a:ea typeface="+mn-ea"/>
          <a:cs typeface="+mn-cs"/>
        </a:defRPr>
      </a:lvl4pPr>
      <a:lvl5pPr marL="960120" algn="l" defTabSz="480060" rtl="0" eaLnBrk="1" latinLnBrk="0" hangingPunct="1">
        <a:defRPr kumimoji="1" sz="945" kern="1200">
          <a:solidFill>
            <a:schemeClr val="tx1"/>
          </a:solidFill>
          <a:latin typeface="+mn-lt"/>
          <a:ea typeface="+mn-ea"/>
          <a:cs typeface="+mn-cs"/>
        </a:defRPr>
      </a:lvl5pPr>
      <a:lvl6pPr marL="1200150" algn="l" defTabSz="480060" rtl="0" eaLnBrk="1" latinLnBrk="0" hangingPunct="1">
        <a:defRPr kumimoji="1" sz="945" kern="1200">
          <a:solidFill>
            <a:schemeClr val="tx1"/>
          </a:solidFill>
          <a:latin typeface="+mn-lt"/>
          <a:ea typeface="+mn-ea"/>
          <a:cs typeface="+mn-cs"/>
        </a:defRPr>
      </a:lvl6pPr>
      <a:lvl7pPr marL="1440180" algn="l" defTabSz="480060" rtl="0" eaLnBrk="1" latinLnBrk="0" hangingPunct="1">
        <a:defRPr kumimoji="1" sz="945" kern="1200">
          <a:solidFill>
            <a:schemeClr val="tx1"/>
          </a:solidFill>
          <a:latin typeface="+mn-lt"/>
          <a:ea typeface="+mn-ea"/>
          <a:cs typeface="+mn-cs"/>
        </a:defRPr>
      </a:lvl7pPr>
      <a:lvl8pPr marL="1680210" algn="l" defTabSz="480060" rtl="0" eaLnBrk="1" latinLnBrk="0" hangingPunct="1">
        <a:defRPr kumimoji="1" sz="945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algn="l" defTabSz="480060" rtl="0" eaLnBrk="1" latinLnBrk="0" hangingPunct="1">
        <a:defRPr kumimoji="1" sz="94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968"/>
          <a:stretch/>
        </p:blipFill>
        <p:spPr>
          <a:xfrm>
            <a:off x="4759434" y="-1461918"/>
            <a:ext cx="6380192" cy="5746348"/>
          </a:xfrm>
          <a:prstGeom prst="rect">
            <a:avLst/>
          </a:prstGeom>
        </p:spPr>
      </p:pic>
      <p:pic>
        <p:nvPicPr>
          <p:cNvPr id="3" name="図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7525" y="217209"/>
            <a:ext cx="3996110" cy="2390918"/>
          </a:xfrm>
          <a:prstGeom prst="rect">
            <a:avLst/>
          </a:prstGeom>
        </p:spPr>
      </p:pic>
      <p:pic>
        <p:nvPicPr>
          <p:cNvPr id="4" name="図 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923"/>
          <a:stretch/>
        </p:blipFill>
        <p:spPr>
          <a:xfrm>
            <a:off x="330369" y="2357829"/>
            <a:ext cx="3130184" cy="562194"/>
          </a:xfrm>
          <a:prstGeom prst="rect">
            <a:avLst/>
          </a:prstGeom>
        </p:spPr>
      </p:pic>
      <p:sp>
        <p:nvSpPr>
          <p:cNvPr id="10" name="正方形/長方形 9"/>
          <p:cNvSpPr/>
          <p:nvPr/>
        </p:nvSpPr>
        <p:spPr>
          <a:xfrm>
            <a:off x="0" y="2994875"/>
            <a:ext cx="7222305" cy="454883"/>
          </a:xfrm>
          <a:prstGeom prst="rect">
            <a:avLst/>
          </a:prstGeom>
          <a:gradFill flip="none" rotWithShape="1">
            <a:gsLst>
              <a:gs pos="0">
                <a:srgbClr val="00B0F0">
                  <a:shade val="30000"/>
                  <a:satMod val="115000"/>
                </a:srgbClr>
              </a:gs>
              <a:gs pos="50000">
                <a:srgbClr val="00B0F0">
                  <a:shade val="67500"/>
                  <a:satMod val="115000"/>
                </a:srgbClr>
              </a:gs>
              <a:gs pos="100000">
                <a:srgbClr val="00B0F0">
                  <a:shade val="100000"/>
                  <a:satMod val="115000"/>
                </a:srgbClr>
              </a:gs>
            </a:gsLst>
            <a:lin ang="10800000" scaled="1"/>
            <a:tileRect/>
          </a:gradFill>
          <a:ln w="44450">
            <a:noFill/>
          </a:ln>
          <a:effectLst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825">
              <a:solidFill>
                <a:srgbClr val="00FF99"/>
              </a:solidFill>
            </a:endParaRPr>
          </a:p>
        </p:txBody>
      </p:sp>
      <p:sp>
        <p:nvSpPr>
          <p:cNvPr id="11" name="正方形/長方形 10">
            <a:extLst>
              <a:ext uri="{FF2B5EF4-FFF2-40B4-BE49-F238E27FC236}">
                <a16:creationId xmlns="" xmlns:a16="http://schemas.microsoft.com/office/drawing/2014/main" id="{DAC36419-DAF5-46B5-A639-2382E8193AD6}"/>
              </a:ext>
            </a:extLst>
          </p:cNvPr>
          <p:cNvSpPr/>
          <p:nvPr/>
        </p:nvSpPr>
        <p:spPr>
          <a:xfrm>
            <a:off x="-802099" y="3037673"/>
            <a:ext cx="8024404" cy="304822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1940" dirty="0">
                <a:solidFill>
                  <a:schemeClr val="bg1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皆様のご意見をもとに、さらに機能を充</a:t>
            </a:r>
            <a:r>
              <a:rPr lang="ja-JP" altLang="en-US" sz="1940" spc="182" dirty="0">
                <a:solidFill>
                  <a:schemeClr val="bg1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実</a:t>
            </a:r>
            <a:r>
              <a:rPr lang="ja-JP" altLang="en-US" sz="1940" dirty="0">
                <a:solidFill>
                  <a:schemeClr val="bg1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し</a:t>
            </a:r>
            <a:r>
              <a:rPr lang="ja-JP" altLang="en-US" sz="1940" spc="182" dirty="0">
                <a:solidFill>
                  <a:schemeClr val="bg1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ま</a:t>
            </a:r>
            <a:r>
              <a:rPr lang="ja-JP" altLang="en-US" sz="1940" dirty="0">
                <a:solidFill>
                  <a:schemeClr val="bg1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した！</a:t>
            </a:r>
          </a:p>
        </p:txBody>
      </p:sp>
      <p:sp>
        <p:nvSpPr>
          <p:cNvPr id="12" name="楕円 3">
            <a:extLst>
              <a:ext uri="{FF2B5EF4-FFF2-40B4-BE49-F238E27FC236}">
                <a16:creationId xmlns:a16="http://schemas.microsoft.com/office/drawing/2014/main" xmlns="" id="{3D6117F4-1994-418D-A6C6-6C145CEC79F3}"/>
              </a:ext>
            </a:extLst>
          </p:cNvPr>
          <p:cNvSpPr/>
          <p:nvPr/>
        </p:nvSpPr>
        <p:spPr>
          <a:xfrm>
            <a:off x="246990" y="120410"/>
            <a:ext cx="1877211" cy="1741327"/>
          </a:xfrm>
          <a:prstGeom prst="wedgeEllipseCallout">
            <a:avLst>
              <a:gd name="adj1" fmla="val 54152"/>
              <a:gd name="adj2" fmla="val 33889"/>
            </a:avLst>
          </a:prstGeom>
          <a:solidFill>
            <a:srgbClr val="00B050"/>
          </a:solidFill>
          <a:ln w="28575">
            <a:solidFill>
              <a:schemeClr val="bg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825" b="1" dirty="0">
              <a:solidFill>
                <a:srgbClr val="00CC99"/>
              </a:solidFill>
              <a:effectLst>
                <a:outerShdw blurRad="50800" dist="38100" dir="5400000" sx="106000" sy="106000" algn="t" rotWithShape="0">
                  <a:prstClr val="black">
                    <a:alpha val="40000"/>
                  </a:prstClr>
                </a:outerShdw>
              </a:effectLst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sp>
        <p:nvSpPr>
          <p:cNvPr id="13" name="正方形/長方形 12"/>
          <p:cNvSpPr/>
          <p:nvPr/>
        </p:nvSpPr>
        <p:spPr>
          <a:xfrm rot="-240000">
            <a:off x="469435" y="840471"/>
            <a:ext cx="1432321" cy="707886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ja-JP" altLang="en-US" sz="2000" spc="-91" dirty="0">
                <a:solidFill>
                  <a:srgbClr val="FFFF66"/>
                </a:solidFill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プレサイト</a:t>
            </a:r>
            <a:endParaRPr lang="en-US" altLang="ja-JP" sz="2000" spc="-91" dirty="0">
              <a:solidFill>
                <a:srgbClr val="FFFF66"/>
              </a:solidFill>
              <a:latin typeface="HGS創英角ｺﾞｼｯｸUB" panose="020B0900000000000000" pitchFamily="50" charset="-128"/>
              <a:ea typeface="HGS創英角ｺﾞｼｯｸUB" panose="020B0900000000000000" pitchFamily="50" charset="-128"/>
            </a:endParaRPr>
          </a:p>
          <a:p>
            <a:pPr algn="ctr"/>
            <a:r>
              <a:rPr lang="ja-JP" altLang="en-US" sz="2000" spc="-91" dirty="0">
                <a:solidFill>
                  <a:srgbClr val="FFFF66"/>
                </a:solidFill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オープン！</a:t>
            </a:r>
            <a:endParaRPr lang="ja-JP" altLang="en-US" sz="2000" dirty="0">
              <a:solidFill>
                <a:srgbClr val="FFFF66"/>
              </a:solidFill>
              <a:latin typeface="HGS創英角ｺﾞｼｯｸUB" panose="020B0900000000000000" pitchFamily="50" charset="-128"/>
              <a:ea typeface="HGS創英角ｺﾞｼｯｸUB" panose="020B0900000000000000" pitchFamily="50" charset="-128"/>
            </a:endParaRPr>
          </a:p>
        </p:txBody>
      </p:sp>
      <p:sp>
        <p:nvSpPr>
          <p:cNvPr id="14" name="正方形/長方形 13"/>
          <p:cNvSpPr/>
          <p:nvPr/>
        </p:nvSpPr>
        <p:spPr>
          <a:xfrm rot="-240000">
            <a:off x="501592" y="324754"/>
            <a:ext cx="1173078" cy="584775"/>
          </a:xfrm>
          <a:prstGeom prst="rect">
            <a:avLst/>
          </a:prstGeom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pPr algn="ctr"/>
            <a:r>
              <a:rPr lang="en-US" altLang="ja-JP" sz="3200" b="1" spc="-91" dirty="0">
                <a:solidFill>
                  <a:srgbClr val="FFFF66"/>
                </a:solidFill>
                <a:latin typeface="HGP明朝E" panose="02020900000000000000" pitchFamily="18" charset="-128"/>
                <a:ea typeface="HGP明朝E" panose="02020900000000000000" pitchFamily="18" charset="-128"/>
              </a:rPr>
              <a:t>10</a:t>
            </a:r>
            <a:r>
              <a:rPr lang="en-US" altLang="ja-JP" sz="2800" b="1" spc="-182" dirty="0">
                <a:solidFill>
                  <a:srgbClr val="FFFF66"/>
                </a:solidFill>
                <a:latin typeface="HGP明朝E" panose="02020900000000000000" pitchFamily="18" charset="-128"/>
                <a:ea typeface="HGP明朝E" panose="02020900000000000000" pitchFamily="18" charset="-128"/>
              </a:rPr>
              <a:t>/</a:t>
            </a:r>
            <a:r>
              <a:rPr lang="en-US" altLang="ja-JP" sz="3200" b="1" spc="-91" dirty="0">
                <a:solidFill>
                  <a:srgbClr val="FFFF66"/>
                </a:solidFill>
                <a:latin typeface="HGP明朝E" panose="02020900000000000000" pitchFamily="18" charset="-128"/>
                <a:ea typeface="HGP明朝E" panose="02020900000000000000" pitchFamily="18" charset="-128"/>
              </a:rPr>
              <a:t>1</a:t>
            </a:r>
            <a:r>
              <a:rPr lang="en-US" altLang="ja-JP" sz="3200" b="1" dirty="0">
                <a:solidFill>
                  <a:srgbClr val="FFFF66"/>
                </a:solidFill>
                <a:latin typeface="HGP明朝E" panose="02020900000000000000" pitchFamily="18" charset="-128"/>
                <a:ea typeface="HGP明朝E" panose="02020900000000000000" pitchFamily="18" charset="-128"/>
              </a:rPr>
              <a:t>8</a:t>
            </a:r>
            <a:endParaRPr lang="en-US" altLang="ja-JP" sz="2000" b="1" spc="182" dirty="0">
              <a:solidFill>
                <a:srgbClr val="FFFF66"/>
              </a:solidFill>
              <a:latin typeface="HGP明朝E" panose="02020900000000000000" pitchFamily="18" charset="-128"/>
              <a:ea typeface="HGP明朝E" panose="02020900000000000000" pitchFamily="18" charset="-128"/>
            </a:endParaRPr>
          </a:p>
        </p:txBody>
      </p:sp>
      <p:sp>
        <p:nvSpPr>
          <p:cNvPr id="5" name="直角三角形 4"/>
          <p:cNvSpPr/>
          <p:nvPr/>
        </p:nvSpPr>
        <p:spPr>
          <a:xfrm flipH="1">
            <a:off x="6257391" y="2864149"/>
            <a:ext cx="1051604" cy="587908"/>
          </a:xfrm>
          <a:prstGeom prst="rtTriangle">
            <a:avLst/>
          </a:prstGeom>
          <a:solidFill>
            <a:srgbClr val="F9C75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55419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763</TotalTime>
  <Words>17</Words>
  <Application>Microsoft Office PowerPoint</Application>
  <PresentationFormat>ユーザー設定</PresentationFormat>
  <Paragraphs>4</Paragraphs>
  <Slides>1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8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10" baseType="lpstr">
      <vt:lpstr>HGP創英角ｺﾞｼｯｸUB</vt:lpstr>
      <vt:lpstr>HGP明朝E</vt:lpstr>
      <vt:lpstr>HGS創英角ｺﾞｼｯｸUB</vt:lpstr>
      <vt:lpstr>ＭＳ Ｐゴシック</vt:lpstr>
      <vt:lpstr>游ゴシック</vt:lpstr>
      <vt:lpstr>Arial</vt:lpstr>
      <vt:lpstr>Calibri</vt:lpstr>
      <vt:lpstr>Calibri Light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芳賀涼子</dc:creator>
  <cp:lastModifiedBy>吉川 智美</cp:lastModifiedBy>
  <cp:revision>48</cp:revision>
  <cp:lastPrinted>2021-10-08T07:57:59Z</cp:lastPrinted>
  <dcterms:created xsi:type="dcterms:W3CDTF">2020-10-08T14:28:21Z</dcterms:created>
  <dcterms:modified xsi:type="dcterms:W3CDTF">2021-10-11T07:59:39Z</dcterms:modified>
</cp:coreProperties>
</file>