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1"/>
    <a:srgbClr val="E63200"/>
    <a:srgbClr val="FF6600"/>
    <a:srgbClr val="00CC99"/>
    <a:srgbClr val="FFBA4B"/>
    <a:srgbClr val="F7C469"/>
    <a:srgbClr val="01FFBC"/>
    <a:srgbClr val="66FF99"/>
    <a:srgbClr val="00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B442-C3CE-5A4B-9624-EC9A39C9932E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FEE3-2540-8D4D-A97D-A5998EF27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8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30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36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33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0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56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79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6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8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4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3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476"/>
            <a:ext cx="10634971" cy="80489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91717"/>
            <a:ext cx="6078239" cy="36366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3"/>
          <a:stretch/>
        </p:blipFill>
        <p:spPr>
          <a:xfrm>
            <a:off x="572945" y="4496463"/>
            <a:ext cx="4072955" cy="73152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143237" y="5400064"/>
            <a:ext cx="9411863" cy="75051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444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FF99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DAC36419-DAF5-46B5-A639-2382E8193AD6}"/>
              </a:ext>
            </a:extLst>
          </p:cNvPr>
          <p:cNvSpPr/>
          <p:nvPr/>
        </p:nvSpPr>
        <p:spPr>
          <a:xfrm>
            <a:off x="206522" y="5473251"/>
            <a:ext cx="9062104" cy="505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皆様のご意見をもとに、さらに機能を充</a:t>
            </a:r>
            <a:r>
              <a:rPr kumimoji="1" lang="ja-JP" altLang="en-US" sz="3200" spc="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</a:t>
            </a:r>
            <a:r>
              <a:rPr kumimoji="1" lang="ja-JP" altLang="en-US" sz="3200" spc="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した！</a:t>
            </a:r>
          </a:p>
        </p:txBody>
      </p:sp>
      <p:sp>
        <p:nvSpPr>
          <p:cNvPr id="12" name="楕円 3">
            <a:extLst>
              <a:ext uri="{FF2B5EF4-FFF2-40B4-BE49-F238E27FC236}">
                <a16:creationId xmlns="" xmlns:a16="http://schemas.microsoft.com/office/drawing/2014/main" id="{3D6117F4-1994-418D-A6C6-6C145CEC79F3}"/>
              </a:ext>
            </a:extLst>
          </p:cNvPr>
          <p:cNvSpPr/>
          <p:nvPr/>
        </p:nvSpPr>
        <p:spPr>
          <a:xfrm>
            <a:off x="6063175" y="164066"/>
            <a:ext cx="2298308" cy="2072697"/>
          </a:xfrm>
          <a:prstGeom prst="wedgeEllipseCallout">
            <a:avLst>
              <a:gd name="adj1" fmla="val -37607"/>
              <a:gd name="adj2" fmla="val 51108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1" dirty="0">
              <a:solidFill>
                <a:srgbClr val="00CC99"/>
              </a:solidFill>
              <a:effectLst>
                <a:outerShdw blurRad="50800" dist="38100" dir="5400000" sx="106000" sy="106000" algn="t" rotWithShape="0">
                  <a:prstClr val="black">
                    <a:alpha val="40000"/>
                  </a:prst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 rot="420000">
            <a:off x="6333034" y="1028942"/>
            <a:ext cx="1758589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spc="-150" dirty="0" smtClean="0"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プレサイト</a:t>
            </a:r>
            <a:endParaRPr kumimoji="1" lang="en-US" altLang="ja-JP" sz="2400" spc="-150" dirty="0" smtClean="0"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400" spc="-150" dirty="0" smtClean="0"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オープン！</a:t>
            </a:r>
            <a:endParaRPr kumimoji="1" lang="ja-JP" altLang="en-US" sz="2400" dirty="0"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420000">
            <a:off x="6552468" y="355559"/>
            <a:ext cx="1407758" cy="7078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4000" b="1" spc="-150" dirty="0" smtClean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en-US" altLang="ja-JP" sz="3600" b="1" spc="-300" dirty="0" smtClean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kumimoji="1" lang="en-US" altLang="ja-JP" sz="4000" b="1" spc="-150" dirty="0" smtClean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en-US" altLang="ja-JP" sz="4000" b="1" dirty="0" smtClean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8</a:t>
            </a:r>
            <a:endParaRPr kumimoji="1" lang="en-US" altLang="ja-JP" sz="2800" b="1" spc="300" dirty="0">
              <a:solidFill>
                <a:srgbClr val="FFFF66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3956731" y="6051687"/>
            <a:ext cx="2044058" cy="675011"/>
          </a:xfrm>
          <a:prstGeom prst="wedgeEllipseCallout">
            <a:avLst>
              <a:gd name="adj1" fmla="val 35677"/>
              <a:gd name="adj2" fmla="val -58557"/>
            </a:avLst>
          </a:prstGeom>
          <a:solidFill>
            <a:srgbClr val="FFFFD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形吹き出し 15"/>
          <p:cNvSpPr/>
          <p:nvPr/>
        </p:nvSpPr>
        <p:spPr>
          <a:xfrm>
            <a:off x="6063073" y="6037880"/>
            <a:ext cx="1935042" cy="674357"/>
          </a:xfrm>
          <a:prstGeom prst="wedgeEllipseCallout">
            <a:avLst>
              <a:gd name="adj1" fmla="val -44781"/>
              <a:gd name="adj2" fmla="val -55537"/>
            </a:avLst>
          </a:prstGeom>
          <a:solidFill>
            <a:srgbClr val="FFFFD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73452" y="6196240"/>
            <a:ext cx="188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Zoom</a:t>
            </a:r>
            <a:r>
              <a:rPr lang="ja-JP" altLang="en-US" b="1" dirty="0" smtClean="0"/>
              <a:t>やチャット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6300864" y="61903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出張サポート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554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22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HGP明朝E</vt:lpstr>
      <vt:lpstr>HGS創英角ｺﾞｼｯｸUB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芳賀涼子</dc:creator>
  <cp:lastModifiedBy>吉川 智美</cp:lastModifiedBy>
  <cp:revision>46</cp:revision>
  <cp:lastPrinted>2021-10-08T07:57:59Z</cp:lastPrinted>
  <dcterms:created xsi:type="dcterms:W3CDTF">2020-10-08T14:28:21Z</dcterms:created>
  <dcterms:modified xsi:type="dcterms:W3CDTF">2021-10-11T01:01:55Z</dcterms:modified>
</cp:coreProperties>
</file>